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MOV" ContentType="video/quicktime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83" r:id="rId5"/>
    <p:sldId id="258" r:id="rId6"/>
    <p:sldId id="259" r:id="rId7"/>
    <p:sldId id="260" r:id="rId8"/>
    <p:sldId id="265" r:id="rId9"/>
    <p:sldId id="266" r:id="rId10"/>
    <p:sldId id="285" r:id="rId11"/>
    <p:sldId id="261" r:id="rId12"/>
    <p:sldId id="289" r:id="rId13"/>
    <p:sldId id="262" r:id="rId14"/>
    <p:sldId id="267" r:id="rId15"/>
    <p:sldId id="279" r:id="rId16"/>
    <p:sldId id="263" r:id="rId17"/>
    <p:sldId id="268" r:id="rId18"/>
    <p:sldId id="270" r:id="rId19"/>
    <p:sldId id="272" r:id="rId20"/>
    <p:sldId id="273" r:id="rId21"/>
    <p:sldId id="290" r:id="rId22"/>
    <p:sldId id="282" r:id="rId23"/>
    <p:sldId id="280" r:id="rId24"/>
    <p:sldId id="274" r:id="rId25"/>
    <p:sldId id="275" r:id="rId26"/>
    <p:sldId id="276" r:id="rId27"/>
    <p:sldId id="277" r:id="rId28"/>
    <p:sldId id="278" r:id="rId29"/>
    <p:sldId id="281" r:id="rId30"/>
    <p:sldId id="284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17BB"/>
    <a:srgbClr val="2D6FA5"/>
    <a:srgbClr val="CF0378"/>
    <a:srgbClr val="FFFFFF"/>
    <a:srgbClr val="8EB089"/>
    <a:srgbClr val="84D899"/>
    <a:srgbClr val="F3C1B4"/>
    <a:srgbClr val="EB0FBA"/>
    <a:srgbClr val="EEA996"/>
    <a:srgbClr val="8436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8" autoAdjust="0"/>
    <p:restoredTop sz="94660"/>
  </p:normalViewPr>
  <p:slideViewPr>
    <p:cSldViewPr snapToGrid="0">
      <p:cViewPr varScale="1">
        <p:scale>
          <a:sx n="45" d="100"/>
          <a:sy n="45" d="100"/>
        </p:scale>
        <p:origin x="249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412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436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57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723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695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4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095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51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248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01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557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26290-E438-42AF-8D1C-60B11ABB6944}" type="datetimeFigureOut">
              <a:rPr lang="en-US" smtClean="0"/>
              <a:t>8/5/2016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9D7AE-9E2F-49AB-BA32-803E7178D2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8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2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3" Type="http://schemas.openxmlformats.org/officeDocument/2006/relationships/image" Target="../media/image41.emf"/><Relationship Id="rId7" Type="http://schemas.openxmlformats.org/officeDocument/2006/relationships/image" Target="../media/image45.em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4" Type="http://schemas.openxmlformats.org/officeDocument/2006/relationships/image" Target="../media/image42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5" Type="http://schemas.openxmlformats.org/officeDocument/2006/relationships/image" Target="../media/image61.png"/><Relationship Id="rId4" Type="http://schemas.openxmlformats.org/officeDocument/2006/relationships/image" Target="../media/image60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jpg"/><Relationship Id="rId4" Type="http://schemas.openxmlformats.org/officeDocument/2006/relationships/image" Target="../media/image7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13" Type="http://schemas.openxmlformats.org/officeDocument/2006/relationships/image" Target="../media/image84.png"/><Relationship Id="rId3" Type="http://schemas.openxmlformats.org/officeDocument/2006/relationships/image" Target="../media/image75.JPG"/><Relationship Id="rId7" Type="http://schemas.openxmlformats.org/officeDocument/2006/relationships/image" Target="../media/image79.jpeg"/><Relationship Id="rId12" Type="http://schemas.openxmlformats.org/officeDocument/2006/relationships/hyperlink" Target="https://www.google.com/url?sa=i&amp;rct=j&amp;q=&amp;esrc=s&amp;source=images&amp;cd=&amp;ved=0ahUKEwjfxeDR8_HNAhVk5IMKHYrrCqUQjRwIBw&amp;url=http://vector.me/search/red-thumb-tack&amp;psig=AFQjCNEqi2N9WEX_t9_0tIZDb72IkFb9MQ&amp;ust=1468549565737635" TargetMode="External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11" Type="http://schemas.openxmlformats.org/officeDocument/2006/relationships/image" Target="../media/image83.png"/><Relationship Id="rId5" Type="http://schemas.openxmlformats.org/officeDocument/2006/relationships/image" Target="../media/image77.jpeg"/><Relationship Id="rId10" Type="http://schemas.openxmlformats.org/officeDocument/2006/relationships/image" Target="../media/image82.jpeg"/><Relationship Id="rId4" Type="http://schemas.openxmlformats.org/officeDocument/2006/relationships/image" Target="../media/image76.jpeg"/><Relationship Id="rId9" Type="http://schemas.openxmlformats.org/officeDocument/2006/relationships/image" Target="../media/image8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93.jpeg"/><Relationship Id="rId7" Type="http://schemas.openxmlformats.org/officeDocument/2006/relationships/image" Target="../media/image97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7" Type="http://schemas.openxmlformats.org/officeDocument/2006/relationships/image" Target="../media/image104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jpeg"/><Relationship Id="rId3" Type="http://schemas.openxmlformats.org/officeDocument/2006/relationships/image" Target="../media/image106.jpeg"/><Relationship Id="rId7" Type="http://schemas.openxmlformats.org/officeDocument/2006/relationships/image" Target="../media/image110.jpeg"/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eg"/><Relationship Id="rId11" Type="http://schemas.openxmlformats.org/officeDocument/2006/relationships/image" Target="../media/image114.jpeg"/><Relationship Id="rId5" Type="http://schemas.openxmlformats.org/officeDocument/2006/relationships/image" Target="../media/image108.jpeg"/><Relationship Id="rId10" Type="http://schemas.openxmlformats.org/officeDocument/2006/relationships/image" Target="../media/image113.jpeg"/><Relationship Id="rId4" Type="http://schemas.openxmlformats.org/officeDocument/2006/relationships/image" Target="../media/image107.jpeg"/><Relationship Id="rId9" Type="http://schemas.openxmlformats.org/officeDocument/2006/relationships/image" Target="../media/image112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83095" y="-626165"/>
            <a:ext cx="9144000" cy="2387600"/>
          </a:xfrm>
        </p:spPr>
        <p:txBody>
          <a:bodyPr>
            <a:noAutofit/>
          </a:bodyPr>
          <a:lstStyle/>
          <a:p>
            <a:r>
              <a:rPr lang="en-US" sz="11500" dirty="0">
                <a:solidFill>
                  <a:srgbClr val="441763"/>
                </a:solidFill>
                <a:effectLst>
                  <a:outerShdw blurRad="50800" dist="215900" dir="2700000" algn="tl" rotWithShape="0">
                    <a:prstClr val="black">
                      <a:alpha val="40000"/>
                    </a:prst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Work Hard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831574" y="5307390"/>
            <a:ext cx="9071113" cy="1655762"/>
          </a:xfrm>
        </p:spPr>
        <p:txBody>
          <a:bodyPr>
            <a:noAutofit/>
          </a:bodyPr>
          <a:lstStyle/>
          <a:p>
            <a:r>
              <a:rPr lang="en-US" sz="9600" dirty="0">
                <a:solidFill>
                  <a:srgbClr val="7030A0"/>
                </a:solidFill>
                <a:latin typeface="Jokerman" panose="04090605060D06020702" pitchFamily="82" charset="0"/>
              </a:rPr>
              <a:t>Play Harder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91939" y="6040057"/>
            <a:ext cx="364434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ARACDA Summer Conference July 18-20</a:t>
            </a:r>
          </a:p>
          <a:p>
            <a:r>
              <a:rPr lang="en-US" sz="1200" b="1" dirty="0"/>
              <a:t>Amber Holden- Sylvan Hills MS/HS</a:t>
            </a:r>
          </a:p>
        </p:txBody>
      </p:sp>
    </p:spTree>
    <p:extLst>
      <p:ext uri="{BB962C8B-B14F-4D97-AF65-F5344CB8AC3E}">
        <p14:creationId xmlns:p14="http://schemas.microsoft.com/office/powerpoint/2010/main" val="2860247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6339" y="-162202"/>
            <a:ext cx="7294382" cy="7020202"/>
          </a:xfrm>
        </p:spPr>
      </p:pic>
      <p:sp>
        <p:nvSpPr>
          <p:cNvPr id="8" name="Rectangle 7"/>
          <p:cNvSpPr/>
          <p:nvPr/>
        </p:nvSpPr>
        <p:spPr>
          <a:xfrm>
            <a:off x="5804452" y="701213"/>
            <a:ext cx="518822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FOOD</a:t>
            </a:r>
            <a:endParaRPr lang="en-US" sz="8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73052" y="2569770"/>
            <a:ext cx="38154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FRIENDS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67938" y="4537718"/>
            <a:ext cx="306125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</a:p>
        </p:txBody>
      </p:sp>
    </p:spTree>
    <p:extLst>
      <p:ext uri="{BB962C8B-B14F-4D97-AF65-F5344CB8AC3E}">
        <p14:creationId xmlns:p14="http://schemas.microsoft.com/office/powerpoint/2010/main" val="1193346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8000" dirty="0">
                <a:latin typeface="Bodoni MT Black" panose="02070A03080606020203" pitchFamily="18" charset="0"/>
              </a:rPr>
              <a:t>WHO ARE THEY?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843" y="1520053"/>
            <a:ext cx="9203635" cy="510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933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640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591" y="1428059"/>
            <a:ext cx="10515600" cy="49131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				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		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	                        </a:t>
            </a:r>
          </a:p>
        </p:txBody>
      </p:sp>
      <p:sp>
        <p:nvSpPr>
          <p:cNvPr id="6" name="Octagon 5"/>
          <p:cNvSpPr/>
          <p:nvPr/>
        </p:nvSpPr>
        <p:spPr>
          <a:xfrm>
            <a:off x="7195931" y="3588026"/>
            <a:ext cx="4810539" cy="3061252"/>
          </a:xfrm>
          <a:prstGeom prst="octagon">
            <a:avLst/>
          </a:prstGeom>
          <a:noFill/>
          <a:ln w="412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>
            <a:stCxn id="6" idx="5"/>
            <a:endCxn id="6" idx="0"/>
          </p:cNvCxnSpPr>
          <p:nvPr/>
        </p:nvCxnSpPr>
        <p:spPr>
          <a:xfrm>
            <a:off x="7195931" y="4484636"/>
            <a:ext cx="4810539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6" idx="4"/>
            <a:endCxn id="6" idx="1"/>
          </p:cNvCxnSpPr>
          <p:nvPr/>
        </p:nvCxnSpPr>
        <p:spPr>
          <a:xfrm>
            <a:off x="7195931" y="5752668"/>
            <a:ext cx="4810539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100391" y="3667539"/>
            <a:ext cx="29419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Carbon Block" panose="00000400000000000000" pitchFamily="2" charset="0"/>
              </a:rPr>
              <a:t>Yay!!!!!!!!!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45017" y="4484636"/>
            <a:ext cx="4442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>
                <a:latin typeface="Carbon Block" panose="00000400000000000000" pitchFamily="2" charset="0"/>
              </a:rPr>
              <a:t>I’m good!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71791" y="5831641"/>
            <a:ext cx="34820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arbon Block" panose="00000400000000000000" pitchFamily="2" charset="0"/>
              </a:rPr>
              <a:t>Oh no…..</a:t>
            </a:r>
          </a:p>
        </p:txBody>
      </p:sp>
    </p:spTree>
    <p:extLst>
      <p:ext uri="{BB962C8B-B14F-4D97-AF65-F5344CB8AC3E}">
        <p14:creationId xmlns:p14="http://schemas.microsoft.com/office/powerpoint/2010/main" val="129936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effectLst>
                  <a:reflection blurRad="88900" stA="45000" endPos="65000" dist="50800" dir="5400000" sy="-100000" algn="bl" rotWithShape="0"/>
                </a:effectLst>
                <a:latin typeface="Elephant" panose="02020904090505020303" pitchFamily="18" charset="0"/>
              </a:rPr>
              <a:t>NO CHOIR HANDBOOKS!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358" y="2061174"/>
            <a:ext cx="4471284" cy="4471284"/>
          </a:xfrm>
        </p:spPr>
      </p:pic>
    </p:spTree>
    <p:extLst>
      <p:ext uri="{BB962C8B-B14F-4D97-AF65-F5344CB8AC3E}">
        <p14:creationId xmlns:p14="http://schemas.microsoft.com/office/powerpoint/2010/main" val="3640731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983" y="365124"/>
            <a:ext cx="10952921" cy="1325563"/>
          </a:xfrm>
        </p:spPr>
        <p:txBody>
          <a:bodyPr>
            <a:noAutofit/>
          </a:bodyPr>
          <a:lstStyle/>
          <a:p>
            <a:r>
              <a:rPr lang="en-US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latin typeface="Neuropol" panose="020B0500000000000000" pitchFamily="34" charset="0"/>
              </a:rPr>
              <a:t>COMPETITION </a:t>
            </a:r>
            <a:r>
              <a:rPr lang="en-US" dirty="0">
                <a:latin typeface="Neuropol" panose="020B0500000000000000" pitchFamily="34" charset="0"/>
              </a:rPr>
              <a:t> 			   </a:t>
            </a:r>
            <a:r>
              <a:rPr lang="en-US" dirty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latin typeface="Neuropol" panose="020B0500000000000000" pitchFamily="34" charset="0"/>
              </a:rPr>
              <a:t>ATTENTION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877" y="2229644"/>
            <a:ext cx="4949688" cy="426910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402" y="605970"/>
            <a:ext cx="2000225" cy="84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031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61255" y="0"/>
            <a:ext cx="55307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Forbidden Rhythm</a:t>
            </a:r>
          </a:p>
        </p:txBody>
      </p:sp>
      <p:sp>
        <p:nvSpPr>
          <p:cNvPr id="5" name="Rectangle 4"/>
          <p:cNvSpPr/>
          <p:nvPr/>
        </p:nvSpPr>
        <p:spPr>
          <a:xfrm>
            <a:off x="3224119" y="753142"/>
            <a:ext cx="65389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Sulton</a:t>
            </a:r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of </a:t>
            </a:r>
            <a:r>
              <a:rPr lang="en-US" sz="54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Sightreading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64" y="0"/>
            <a:ext cx="53062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Elimination Game</a:t>
            </a:r>
          </a:p>
        </p:txBody>
      </p:sp>
      <p:sp>
        <p:nvSpPr>
          <p:cNvPr id="7" name="Rectangle 6"/>
          <p:cNvSpPr/>
          <p:nvPr/>
        </p:nvSpPr>
        <p:spPr>
          <a:xfrm>
            <a:off x="2426048" y="1506283"/>
            <a:ext cx="81350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Games between voice parts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729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896" y="1421296"/>
            <a:ext cx="5208104" cy="3906078"/>
          </a:xfrm>
          <a:prstGeom prst="rect">
            <a:avLst/>
          </a:prstGeom>
          <a:ln w="92075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09" y="390461"/>
            <a:ext cx="6142383" cy="5967748"/>
          </a:xfrm>
          <a:prstGeom prst="rect">
            <a:avLst/>
          </a:prstGeom>
          <a:ln w="60325">
            <a:solidFill>
              <a:schemeClr val="tx1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</p:pic>
    </p:spTree>
    <p:extLst>
      <p:ext uri="{BB962C8B-B14F-4D97-AF65-F5344CB8AC3E}">
        <p14:creationId xmlns:p14="http://schemas.microsoft.com/office/powerpoint/2010/main" val="2509870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17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4225" y="337930"/>
            <a:ext cx="4492487" cy="33693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330" y="547315"/>
            <a:ext cx="2633317" cy="31599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50" y="4134679"/>
            <a:ext cx="3265175" cy="21752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60" y="922681"/>
            <a:ext cx="2199861" cy="21998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478" y="4353339"/>
            <a:ext cx="3598492" cy="175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96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803" y="235916"/>
            <a:ext cx="3414980" cy="189105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Broadway" panose="04040905080B02020502" pitchFamily="82" charset="0"/>
              </a:rPr>
              <a:t>All-Region</a:t>
            </a:r>
            <a:br>
              <a:rPr lang="en-US" dirty="0">
                <a:latin typeface="Broadway" panose="04040905080B02020502" pitchFamily="82" charset="0"/>
              </a:rPr>
            </a:br>
            <a:r>
              <a:rPr lang="en-US" dirty="0">
                <a:latin typeface="Broadway" panose="04040905080B02020502" pitchFamily="82" charset="0"/>
              </a:rPr>
              <a:t>Movie/</a:t>
            </a:r>
            <a:br>
              <a:rPr lang="en-US" dirty="0">
                <a:latin typeface="Broadway" panose="04040905080B02020502" pitchFamily="82" charset="0"/>
              </a:rPr>
            </a:br>
            <a:r>
              <a:rPr lang="en-US" dirty="0">
                <a:latin typeface="Broadway" panose="04040905080B02020502" pitchFamily="82" charset="0"/>
              </a:rPr>
              <a:t>PJ Night</a:t>
            </a:r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31313" y="2962222"/>
            <a:ext cx="4352925" cy="3264693"/>
          </a:xfrm>
          <a:ln w="53975"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106" y="79513"/>
            <a:ext cx="3415749" cy="3415749"/>
          </a:xfrm>
          <a:prstGeom prst="rect">
            <a:avLst/>
          </a:prstGeom>
          <a:ln w="44450"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8867" y="3667539"/>
            <a:ext cx="4137988" cy="3103492"/>
          </a:xfrm>
          <a:prstGeom prst="rect">
            <a:avLst/>
          </a:prstGeom>
          <a:ln w="47625"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654" y="79513"/>
            <a:ext cx="3558654" cy="5278554"/>
          </a:xfrm>
          <a:prstGeom prst="rect">
            <a:avLst/>
          </a:prstGeom>
          <a:ln w="104775">
            <a:solidFill>
              <a:schemeClr val="tx1"/>
            </a:solidFill>
          </a:ln>
        </p:spPr>
      </p:pic>
      <p:sp>
        <p:nvSpPr>
          <p:cNvPr id="22" name="TextBox 21"/>
          <p:cNvSpPr txBox="1"/>
          <p:nvPr/>
        </p:nvSpPr>
        <p:spPr>
          <a:xfrm>
            <a:off x="3756991" y="5466522"/>
            <a:ext cx="40452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Broadway" panose="04040905080B02020502" pitchFamily="82" charset="0"/>
              </a:rPr>
              <a:t>PIZZA, POPCORN</a:t>
            </a:r>
          </a:p>
          <a:p>
            <a:r>
              <a:rPr lang="en-US" sz="3200" dirty="0">
                <a:latin typeface="Broadway" panose="04040905080B02020502" pitchFamily="82" charset="0"/>
              </a:rPr>
              <a:t>         &amp; POP</a:t>
            </a:r>
          </a:p>
        </p:txBody>
      </p:sp>
    </p:spTree>
    <p:extLst>
      <p:ext uri="{BB962C8B-B14F-4D97-AF65-F5344CB8AC3E}">
        <p14:creationId xmlns:p14="http://schemas.microsoft.com/office/powerpoint/2010/main" val="2240035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74" y="245856"/>
            <a:ext cx="5661991" cy="29048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1956" y="245856"/>
            <a:ext cx="5628293" cy="6073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975" y="3369364"/>
            <a:ext cx="5661990" cy="295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776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9718"/>
          </a:xfrm>
          <a:prstGeom prst="rect">
            <a:avLst/>
          </a:prstGeom>
        </p:spPr>
      </p:pic>
      <p:pic>
        <p:nvPicPr>
          <p:cNvPr id="11" name="IMG_9415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5400000">
            <a:off x="-932374" y="1748833"/>
            <a:ext cx="5959340" cy="3352053"/>
          </a:xfrm>
        </p:spPr>
      </p:pic>
    </p:spTree>
    <p:extLst>
      <p:ext uri="{BB962C8B-B14F-4D97-AF65-F5344CB8AC3E}">
        <p14:creationId xmlns:p14="http://schemas.microsoft.com/office/powerpoint/2010/main" val="2580609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320" y="2295939"/>
            <a:ext cx="5897217" cy="4422913"/>
          </a:xfrm>
          <a:prstGeom prst="rect">
            <a:avLst/>
          </a:prstGeom>
          <a:ln w="47625"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190" y="258418"/>
            <a:ext cx="3816626" cy="2862469"/>
          </a:xfrm>
          <a:prstGeom prst="rect">
            <a:avLst/>
          </a:prstGeom>
          <a:ln w="4445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34" y="181388"/>
            <a:ext cx="4396409" cy="3297307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13" y="3823252"/>
            <a:ext cx="2826026" cy="2826026"/>
          </a:xfrm>
          <a:prstGeom prst="rect">
            <a:avLst/>
          </a:prstGeom>
          <a:ln w="41275">
            <a:solidFill>
              <a:schemeClr val="tx1"/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4810539" y="0"/>
            <a:ext cx="26636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latin typeface="Cooper Std Black" panose="0208090304030B020404" pitchFamily="18" charset="0"/>
              </a:rPr>
              <a:t>NERD PARTY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928" y="1430492"/>
            <a:ext cx="2250980" cy="7990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8882" y="4823790"/>
            <a:ext cx="1895062" cy="189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7330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0F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61" y="1456635"/>
            <a:ext cx="2604880" cy="3473173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7344" y="255654"/>
            <a:ext cx="3362741" cy="3362741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450" y="2377660"/>
            <a:ext cx="3964609" cy="3964609"/>
          </a:xfrm>
          <a:prstGeom prst="rect">
            <a:avLst/>
          </a:prstGeom>
          <a:ln w="60325">
            <a:solidFill>
              <a:schemeClr val="bg1">
                <a:alpha val="98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47155" y="3783494"/>
            <a:ext cx="3056835" cy="2292627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234" y="187738"/>
            <a:ext cx="4373217" cy="1749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760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702060" y="132046"/>
            <a:ext cx="4177545" cy="1830776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107405" y="113983"/>
            <a:ext cx="5730323" cy="2319448"/>
          </a:xfrm>
          <a:prstGeom prst="rect">
            <a:avLst/>
          </a:prstGeom>
          <a:solidFill>
            <a:srgbClr val="FFFFFF"/>
          </a:solidFill>
          <a:ln w="38100">
            <a:solidFill>
              <a:srgbClr val="000000"/>
            </a:solidFill>
            <a:prstDash val="dash"/>
            <a:miter lim="800000"/>
            <a:headEnd/>
            <a:tailEnd/>
          </a:ln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COUPON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FREE BATHROOM PASS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NAME:_____________________________________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Choir     Room 134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6" name="Picture 1" descr="MCj0295846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333" y="1389496"/>
            <a:ext cx="1150938" cy="94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18052" y="193813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18052" y="2395331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1682" y="2149663"/>
            <a:ext cx="4340378" cy="2133695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6893" y="2334059"/>
            <a:ext cx="3737081" cy="2126947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6877" y="4883398"/>
            <a:ext cx="3921098" cy="1819284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1278" y="4140144"/>
            <a:ext cx="5162576" cy="2562538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</p:pic>
    </p:spTree>
    <p:extLst>
      <p:ext uri="{BB962C8B-B14F-4D97-AF65-F5344CB8AC3E}">
        <p14:creationId xmlns:p14="http://schemas.microsoft.com/office/powerpoint/2010/main" val="167035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8679" y="2246243"/>
            <a:ext cx="9144000" cy="1015663"/>
          </a:xfrm>
          <a:prstGeom prst="rect">
            <a:avLst/>
          </a:prstGeom>
          <a:noFill/>
          <a:effectLst>
            <a:glow>
              <a:schemeClr val="accent1">
                <a:alpha val="40000"/>
              </a:schemeClr>
            </a:glow>
            <a:outerShdw blurRad="50800" dist="1028700" dir="17640000" algn="ctr" rotWithShape="0">
              <a:srgbClr val="000000">
                <a:alpha val="43137"/>
              </a:srgbClr>
            </a:outerShdw>
            <a:reflection blurRad="88900" stA="45000" endPos="65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  <a:latin typeface="Broadway" panose="04040905080B02020502" pitchFamily="82" charset="0"/>
              </a:rPr>
              <a:t>CELEBRATION DAYS!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46368" y="3010666"/>
            <a:ext cx="3433417" cy="39358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192" y="3455132"/>
            <a:ext cx="5416826" cy="30469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941" y="170744"/>
            <a:ext cx="2364252" cy="217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918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EEA99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705" y="983974"/>
            <a:ext cx="7103164" cy="5327373"/>
          </a:xfrm>
          <a:prstGeom prst="rect">
            <a:avLst/>
          </a:prstGeom>
          <a:ln w="107950">
            <a:solidFill>
              <a:schemeClr val="bg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69" y="220340"/>
            <a:ext cx="3403323" cy="48386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7869" y="5103674"/>
            <a:ext cx="376693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>
                <a:ln/>
                <a:effectLst/>
              </a:rPr>
              <a:t>COOKIE POINTS!</a:t>
            </a:r>
          </a:p>
        </p:txBody>
      </p:sp>
    </p:spTree>
    <p:extLst>
      <p:ext uri="{BB962C8B-B14F-4D97-AF65-F5344CB8AC3E}">
        <p14:creationId xmlns:p14="http://schemas.microsoft.com/office/powerpoint/2010/main" val="238285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19663" y="866723"/>
            <a:ext cx="8239756" cy="92333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Sightreading</a:t>
            </a:r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 Flashcards</a:t>
            </a:r>
          </a:p>
        </p:txBody>
      </p:sp>
      <p:sp>
        <p:nvSpPr>
          <p:cNvPr id="3" name="Rectangle 2"/>
          <p:cNvSpPr/>
          <p:nvPr/>
        </p:nvSpPr>
        <p:spPr>
          <a:xfrm>
            <a:off x="4061987" y="2091254"/>
            <a:ext cx="5379999" cy="92333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Tempo Projects</a:t>
            </a:r>
          </a:p>
        </p:txBody>
      </p:sp>
      <p:sp>
        <p:nvSpPr>
          <p:cNvPr id="4" name="Rectangle 3"/>
          <p:cNvSpPr/>
          <p:nvPr/>
        </p:nvSpPr>
        <p:spPr>
          <a:xfrm>
            <a:off x="1949018" y="3453925"/>
            <a:ext cx="10071988" cy="83099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mic Sans MS" panose="030F0702030302020204" pitchFamily="66" charset="0"/>
              </a:rPr>
              <a:t>Holiday-Themed songs/warm-ups</a:t>
            </a:r>
          </a:p>
        </p:txBody>
      </p:sp>
      <p:sp>
        <p:nvSpPr>
          <p:cNvPr id="5" name="Rectangle 4"/>
          <p:cNvSpPr/>
          <p:nvPr/>
        </p:nvSpPr>
        <p:spPr>
          <a:xfrm>
            <a:off x="2942780" y="4678456"/>
            <a:ext cx="7896714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Warm-ups with movement</a:t>
            </a:r>
          </a:p>
        </p:txBody>
      </p:sp>
    </p:spTree>
    <p:extLst>
      <p:ext uri="{BB962C8B-B14F-4D97-AF65-F5344CB8AC3E}">
        <p14:creationId xmlns:p14="http://schemas.microsoft.com/office/powerpoint/2010/main" val="68398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4495" y="159026"/>
            <a:ext cx="4025348" cy="4025348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226" y="3604591"/>
            <a:ext cx="3154016" cy="3154016"/>
          </a:xfrm>
          <a:prstGeom prst="rect">
            <a:avLst/>
          </a:prstGeom>
          <a:ln w="41275">
            <a:solidFill>
              <a:schemeClr val="tx1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78" y="159026"/>
            <a:ext cx="4267200" cy="3200400"/>
          </a:xfrm>
          <a:prstGeom prst="rect">
            <a:avLst/>
          </a:prstGeom>
          <a:ln w="50800">
            <a:solidFill>
              <a:schemeClr val="tx1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06" y="2920034"/>
            <a:ext cx="3125027" cy="3125027"/>
          </a:xfrm>
          <a:prstGeom prst="rect">
            <a:avLst/>
          </a:prstGeom>
          <a:ln w="53975">
            <a:solidFill>
              <a:schemeClr val="tx1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675" y="3644555"/>
            <a:ext cx="4152069" cy="3114052"/>
          </a:xfrm>
          <a:prstGeom prst="rect">
            <a:avLst/>
          </a:prstGeom>
          <a:ln w="50800">
            <a:solidFill>
              <a:schemeClr val="tx1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179" y="302054"/>
            <a:ext cx="3323815" cy="186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3820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G_019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51155" y="881743"/>
            <a:ext cx="5542722" cy="4813327"/>
          </a:xfrm>
          <a:prstGeom prst="rect">
            <a:avLst/>
          </a:prstGeom>
          <a:ln w="60325">
            <a:solidFill>
              <a:schemeClr val="tx1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285390" y="3591132"/>
            <a:ext cx="610547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“Proud Mary”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-51770" y="611761"/>
            <a:ext cx="7068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 Lip Sync Battles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9/10 Grade Ladies Choir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663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461" y="43861"/>
            <a:ext cx="5078895" cy="668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86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209" y="594691"/>
            <a:ext cx="7258877" cy="5444158"/>
          </a:xfrm>
          <a:prstGeom prst="rect">
            <a:avLst/>
          </a:prstGeom>
          <a:ln w="47625">
            <a:solidFill>
              <a:schemeClr val="bg1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49236" y="251973"/>
            <a:ext cx="478057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Best Choreography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6490" y="2212920"/>
            <a:ext cx="38860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Best Lip Sync</a:t>
            </a:r>
          </a:p>
        </p:txBody>
      </p:sp>
      <p:sp>
        <p:nvSpPr>
          <p:cNvPr id="5" name="Rectangle 4"/>
          <p:cNvSpPr/>
          <p:nvPr/>
        </p:nvSpPr>
        <p:spPr>
          <a:xfrm>
            <a:off x="240175" y="3435717"/>
            <a:ext cx="43914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Best Costumes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67141" y="4575010"/>
            <a:ext cx="478072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Best Overall Score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210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5744" y="178905"/>
            <a:ext cx="7253507" cy="65896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9510">
            <a:off x="36146" y="1043609"/>
            <a:ext cx="2687947" cy="1420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1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9" y="754959"/>
            <a:ext cx="10058400" cy="5264943"/>
          </a:xfrm>
          <a:prstGeom prst="rect">
            <a:avLst/>
          </a:prstGeom>
          <a:ln w="920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360031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86" y="502951"/>
            <a:ext cx="4770783" cy="2683565"/>
          </a:xfrm>
          <a:prstGeom prst="rect">
            <a:avLst/>
          </a:prstGeom>
          <a:ln w="6350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877" y="4216495"/>
            <a:ext cx="6202017" cy="2333140"/>
          </a:xfrm>
          <a:prstGeom prst="rect">
            <a:avLst/>
          </a:prstGeom>
          <a:ln w="60325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983" y="379606"/>
            <a:ext cx="4224130" cy="3081695"/>
          </a:xfrm>
          <a:prstGeom prst="rect">
            <a:avLst/>
          </a:prstGeom>
          <a:ln w="60325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620" y="4051221"/>
            <a:ext cx="2381250" cy="2381250"/>
          </a:xfrm>
          <a:prstGeom prst="rect">
            <a:avLst/>
          </a:prstGeom>
          <a:ln w="635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648083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4853" y="344557"/>
            <a:ext cx="2895600" cy="2895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8957" y="656257"/>
            <a:ext cx="3075609" cy="23067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958" y="344557"/>
            <a:ext cx="2925417" cy="21940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072" y="460097"/>
            <a:ext cx="3163957" cy="31639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94" y="2978426"/>
            <a:ext cx="2627243" cy="26272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456" y="2978426"/>
            <a:ext cx="3482009" cy="2611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6375" y="3624054"/>
            <a:ext cx="3144078" cy="31440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838" y="4885287"/>
            <a:ext cx="2510459" cy="18828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30277" y="5340417"/>
            <a:ext cx="1378643" cy="1378643"/>
          </a:xfrm>
          <a:prstGeom prst="rect">
            <a:avLst/>
          </a:prstGeom>
        </p:spPr>
      </p:pic>
      <p:pic>
        <p:nvPicPr>
          <p:cNvPr id="5122" name="Picture 2" descr="http://png-5.vector.me/files/images/3/8/381554/thumbtack_pushpin_2_thumb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53" y="-159237"/>
            <a:ext cx="1318346" cy="1238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png-5.vector.me/files/images/3/8/381554/thumbtack_pushpin_2_thumb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202" y="-208933"/>
            <a:ext cx="17335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png-5.vector.me/files/images/3/8/381554/thumbtack_pushpin_2_thumb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290" y="-187188"/>
            <a:ext cx="17335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png-5.vector.me/files/images/3/8/381554/thumbtack_pushpin_2_thumb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114" y="-208933"/>
            <a:ext cx="17335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png-5.vector.me/files/images/3/8/381554/thumbtack_pushpin_2_thumb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80" y="2533027"/>
            <a:ext cx="17335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png-5.vector.me/files/images/3/8/381554/thumbtack_pushpin_2_thumb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413" y="2468427"/>
            <a:ext cx="17335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png-5.vector.me/files/images/3/8/381554/thumbtack_pushpin_2_thumb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7256" y="3240157"/>
            <a:ext cx="17335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http://png-5.vector.me/files/images/3/8/381554/thumbtack_pushpin_2_thumb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031" y="4381705"/>
            <a:ext cx="1733550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585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4243" y="354495"/>
            <a:ext cx="2517913" cy="2517913"/>
          </a:xfrm>
          <a:prstGeom prst="rect">
            <a:avLst/>
          </a:prstGeom>
          <a:ln w="50800">
            <a:solidFill>
              <a:schemeClr val="bg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80614" y="3268455"/>
            <a:ext cx="3168373" cy="2376280"/>
          </a:xfrm>
          <a:prstGeom prst="rect">
            <a:avLst/>
          </a:prstGeom>
          <a:ln w="53975">
            <a:solidFill>
              <a:schemeClr val="bg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5424" y="647286"/>
            <a:ext cx="2951923" cy="2213943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4593" y="3828014"/>
            <a:ext cx="3112601" cy="2334451"/>
          </a:xfrm>
          <a:prstGeom prst="rect">
            <a:avLst/>
          </a:prstGeom>
          <a:ln w="60325">
            <a:solidFill>
              <a:schemeClr val="bg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524" y="2663687"/>
            <a:ext cx="3160643" cy="3160643"/>
          </a:xfrm>
          <a:prstGeom prst="rect">
            <a:avLst/>
          </a:prstGeom>
          <a:ln w="60325">
            <a:solidFill>
              <a:schemeClr val="bg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8179" y="4388681"/>
            <a:ext cx="2435087" cy="2435087"/>
          </a:xfrm>
          <a:prstGeom prst="rect">
            <a:avLst/>
          </a:prstGeom>
          <a:ln w="53975">
            <a:solidFill>
              <a:schemeClr val="bg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043" y="278296"/>
            <a:ext cx="5387009" cy="206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5109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69" y="397568"/>
            <a:ext cx="3480904" cy="1967948"/>
          </a:xfrm>
          <a:prstGeom prst="rect">
            <a:avLst/>
          </a:prstGeom>
          <a:ln w="50800">
            <a:solidFill>
              <a:schemeClr val="bg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344" y="397568"/>
            <a:ext cx="3962397" cy="2971798"/>
          </a:xfrm>
          <a:prstGeom prst="rect">
            <a:avLst/>
          </a:prstGeom>
          <a:ln w="47625">
            <a:solidFill>
              <a:schemeClr val="bg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5" y="2914650"/>
            <a:ext cx="4595192" cy="3446394"/>
          </a:xfrm>
          <a:prstGeom prst="rect">
            <a:avLst/>
          </a:prstGeom>
          <a:ln w="50800">
            <a:solidFill>
              <a:schemeClr val="bg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40597" y="695742"/>
            <a:ext cx="3339545" cy="2504659"/>
          </a:xfrm>
          <a:prstGeom prst="rect">
            <a:avLst/>
          </a:prstGeom>
          <a:ln w="47625">
            <a:solidFill>
              <a:schemeClr val="bg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42" y="3369366"/>
            <a:ext cx="3240156" cy="3240156"/>
          </a:xfrm>
          <a:prstGeom prst="rect">
            <a:avLst/>
          </a:prstGeom>
          <a:ln w="47625">
            <a:solidFill>
              <a:schemeClr val="bg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565" y="3252581"/>
            <a:ext cx="2968487" cy="2226365"/>
          </a:xfrm>
          <a:prstGeom prst="rect">
            <a:avLst/>
          </a:prstGeom>
          <a:ln w="47625">
            <a:gradFill>
              <a:gsLst>
                <a:gs pos="0">
                  <a:schemeClr val="bg1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5903" y="5724939"/>
            <a:ext cx="3566097" cy="72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385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825" y="457199"/>
            <a:ext cx="3578087" cy="3578087"/>
          </a:xfrm>
          <a:prstGeom prst="rect">
            <a:avLst/>
          </a:prstGeom>
          <a:ln w="50800">
            <a:solidFill>
              <a:schemeClr val="accent5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3425687"/>
            <a:ext cx="3134139" cy="3134139"/>
          </a:xfrm>
          <a:prstGeom prst="rect">
            <a:avLst/>
          </a:prstGeom>
          <a:ln w="57150">
            <a:solidFill>
              <a:schemeClr val="accent5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18" y="304800"/>
            <a:ext cx="3561521" cy="3561521"/>
          </a:xfrm>
          <a:prstGeom prst="rect">
            <a:avLst/>
          </a:prstGeom>
          <a:ln w="50800">
            <a:solidFill>
              <a:schemeClr val="accent5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982" y="3316356"/>
            <a:ext cx="3124200" cy="3124200"/>
          </a:xfrm>
          <a:prstGeom prst="rect">
            <a:avLst/>
          </a:prstGeom>
          <a:ln w="50800">
            <a:solidFill>
              <a:schemeClr val="accent5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388" y="101048"/>
            <a:ext cx="2937013" cy="2937013"/>
          </a:xfrm>
          <a:prstGeom prst="rect">
            <a:avLst/>
          </a:prstGeom>
          <a:ln w="53975">
            <a:solidFill>
              <a:schemeClr val="accent5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42" y="4740964"/>
            <a:ext cx="1624279" cy="1560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4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39916" y="1480098"/>
            <a:ext cx="3310833" cy="24831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9728" y="4100097"/>
            <a:ext cx="3071743" cy="23038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342" y="2347839"/>
            <a:ext cx="3426795" cy="34267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735" y="3764067"/>
            <a:ext cx="3034881" cy="30348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54268" y="1417733"/>
            <a:ext cx="3267932" cy="24509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477" y="2260859"/>
            <a:ext cx="4490150" cy="44901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359" y="1113217"/>
            <a:ext cx="3163957" cy="31639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92" y="1153238"/>
            <a:ext cx="1886512" cy="33526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07" y="4958164"/>
            <a:ext cx="2283328" cy="1285429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607965" y="2967335"/>
            <a:ext cx="109760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BUILD RELATIONSHIPS!</a:t>
            </a:r>
            <a:endParaRPr lang="en-U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87229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D8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9016" y="353344"/>
            <a:ext cx="107355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90 students were asked to name 3 of</a:t>
            </a:r>
          </a:p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their favorite things from the year.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94187" y="3005865"/>
            <a:ext cx="894879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26 students named a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1240441" y="3981127"/>
            <a:ext cx="945271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72 students named some kind of</a:t>
            </a:r>
          </a:p>
          <a:p>
            <a:pPr algn="ctr"/>
            <a:r>
              <a:rPr lang="en-US" sz="4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“play” or non-musical event/activity</a:t>
            </a:r>
            <a:endParaRPr lang="en-US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5219" y="5671789"/>
            <a:ext cx="7363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90 students named a trip</a:t>
            </a:r>
          </a:p>
        </p:txBody>
      </p:sp>
      <p:sp>
        <p:nvSpPr>
          <p:cNvPr id="7" name="Rectangle 6"/>
          <p:cNvSpPr/>
          <p:nvPr/>
        </p:nvSpPr>
        <p:spPr>
          <a:xfrm>
            <a:off x="1694187" y="2030964"/>
            <a:ext cx="90843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30 students named a musical piece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9016" y="353344"/>
            <a:ext cx="10821045" cy="6241775"/>
          </a:xfrm>
          <a:prstGeom prst="rect">
            <a:avLst/>
          </a:prstGeom>
          <a:noFill/>
          <a:ln w="698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525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967366"/>
            <a:ext cx="6934940" cy="4638303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827896" y="393100"/>
            <a:ext cx="318125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FOOD</a:t>
            </a:r>
          </a:p>
        </p:txBody>
      </p:sp>
      <p:sp>
        <p:nvSpPr>
          <p:cNvPr id="4" name="Rectangle 3"/>
          <p:cNvSpPr/>
          <p:nvPr/>
        </p:nvSpPr>
        <p:spPr>
          <a:xfrm>
            <a:off x="68197" y="2609526"/>
            <a:ext cx="45416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</a:rPr>
              <a:t>FRIENDS</a:t>
            </a:r>
            <a:endParaRPr lang="en-US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7467" y="4682339"/>
            <a:ext cx="316625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FUN!!</a:t>
            </a:r>
          </a:p>
        </p:txBody>
      </p:sp>
    </p:spTree>
    <p:extLst>
      <p:ext uri="{BB962C8B-B14F-4D97-AF65-F5344CB8AC3E}">
        <p14:creationId xmlns:p14="http://schemas.microsoft.com/office/powerpoint/2010/main" val="1245346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7054</TotalTime>
  <Words>150</Words>
  <Application>Microsoft Office PowerPoint</Application>
  <PresentationFormat>Widescreen</PresentationFormat>
  <Paragraphs>56</Paragraphs>
  <Slides>33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8" baseType="lpstr">
      <vt:lpstr>Adobe Gothic Std B</vt:lpstr>
      <vt:lpstr>Arial</vt:lpstr>
      <vt:lpstr>Arial Black</vt:lpstr>
      <vt:lpstr>Bodoni MT Black</vt:lpstr>
      <vt:lpstr>Broadway</vt:lpstr>
      <vt:lpstr>Calibri</vt:lpstr>
      <vt:lpstr>Calibri Light</vt:lpstr>
      <vt:lpstr>Carbon Block</vt:lpstr>
      <vt:lpstr>Comic Sans MS</vt:lpstr>
      <vt:lpstr>Cooper Std Black</vt:lpstr>
      <vt:lpstr>Elephant</vt:lpstr>
      <vt:lpstr>Jokerman</vt:lpstr>
      <vt:lpstr>Neuropol</vt:lpstr>
      <vt:lpstr>Times New Roman</vt:lpstr>
      <vt:lpstr>Office Theme</vt:lpstr>
      <vt:lpstr>Work Hard</vt:lpstr>
      <vt:lpstr>PowerPoint Presentation</vt:lpstr>
      <vt:lpstr>WHO ARE THEY?</vt:lpstr>
      <vt:lpstr>PowerPoint Presentation</vt:lpstr>
      <vt:lpstr>PowerPoint Presentation</vt:lpstr>
      <vt:lpstr>NO CHOIR HANDBOOKS!</vt:lpstr>
      <vt:lpstr>COMPETITION        ATTENTION</vt:lpstr>
      <vt:lpstr>PowerPoint Presentation</vt:lpstr>
      <vt:lpstr>PowerPoint Presentation</vt:lpstr>
      <vt:lpstr>PowerPoint Presentation</vt:lpstr>
      <vt:lpstr>All-Region Movie/ PJ Night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holden</dc:creator>
  <cp:lastModifiedBy>Howard Meharg</cp:lastModifiedBy>
  <cp:revision>73</cp:revision>
  <dcterms:created xsi:type="dcterms:W3CDTF">2016-07-09T16:24:34Z</dcterms:created>
  <dcterms:modified xsi:type="dcterms:W3CDTF">2016-08-05T17:55:16Z</dcterms:modified>
</cp:coreProperties>
</file>